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80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e663bdded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e663bddedc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e663bdded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e663bdded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e663bddedc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e663bddedc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e663bddedc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e663bddedc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e663bddedc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e663bddedc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e663bddedc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e663bddedc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s://healthcheck.stratumhealth.io/#/login?returnUrl=%2Fhom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680925" y="144300"/>
            <a:ext cx="5328300" cy="301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lt1"/>
                </a:solidFill>
              </a:rPr>
              <a:t>Sign up for HealthCheck by scanning the QR code to the left.</a:t>
            </a:r>
            <a:endParaRPr sz="23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lt1"/>
                </a:solidFill>
              </a:rPr>
              <a:t>Apple iPhone users can scan using the camera function.</a:t>
            </a:r>
            <a:endParaRPr sz="23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lt1"/>
                </a:solidFill>
              </a:rPr>
              <a:t>All other users should use a QR code scanner.</a:t>
            </a:r>
            <a:endParaRPr sz="2300">
              <a:solidFill>
                <a:schemeClr val="lt1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684900" y="1034075"/>
            <a:ext cx="28605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00" b="1"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450" y="406875"/>
            <a:ext cx="3476950" cy="3973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 descr="Mary Lin Elementary School Logo">
            <a:extLst>
              <a:ext uri="{FF2B5EF4-FFF2-40B4-BE49-F238E27FC236}">
                <a16:creationId xmlns:a16="http://schemas.microsoft.com/office/drawing/2014/main" id="{937B8E5C-B2E7-4493-8846-E64C964579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175" y="3801732"/>
            <a:ext cx="1647825" cy="117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5300" y="144350"/>
            <a:ext cx="2933775" cy="472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3956325" y="1172900"/>
            <a:ext cx="45258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</a:rPr>
              <a:t>You should see a screen like the one to the left.</a:t>
            </a:r>
            <a:endParaRPr sz="3000">
              <a:solidFill>
                <a:schemeClr val="lt1"/>
              </a:solidFill>
            </a:endParaRPr>
          </a:p>
        </p:txBody>
      </p:sp>
      <p:pic>
        <p:nvPicPr>
          <p:cNvPr id="6" name="Picture 4" descr="Mary Lin Elementary School Logo">
            <a:extLst>
              <a:ext uri="{FF2B5EF4-FFF2-40B4-BE49-F238E27FC236}">
                <a16:creationId xmlns:a16="http://schemas.microsoft.com/office/drawing/2014/main" id="{224019A8-AE21-43E8-9246-EA7335A7F8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175" y="3801732"/>
            <a:ext cx="1647825" cy="117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2838450" cy="48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/>
        </p:nvSpPr>
        <p:spPr>
          <a:xfrm>
            <a:off x="3226125" y="152400"/>
            <a:ext cx="3881100" cy="40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lt1"/>
                </a:solidFill>
              </a:rPr>
              <a:t>Select your child’s school and grade level using the first drop down menu.</a:t>
            </a:r>
            <a:endParaRPr sz="23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lt1"/>
                </a:solidFill>
              </a:rPr>
              <a:t>Select the School Facility Code shown in the next drop down menu.</a:t>
            </a:r>
            <a:endParaRPr sz="23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lt1"/>
                </a:solidFill>
              </a:rPr>
              <a:t>RECORD this code.  You will need it when you register on the next screen.</a:t>
            </a:r>
            <a:endParaRPr sz="2300">
              <a:solidFill>
                <a:schemeClr val="lt1"/>
              </a:solidFill>
            </a:endParaRPr>
          </a:p>
        </p:txBody>
      </p:sp>
      <p:pic>
        <p:nvPicPr>
          <p:cNvPr id="6" name="Picture 4" descr="Mary Lin Elementary School Logo">
            <a:extLst>
              <a:ext uri="{FF2B5EF4-FFF2-40B4-BE49-F238E27FC236}">
                <a16:creationId xmlns:a16="http://schemas.microsoft.com/office/drawing/2014/main" id="{66D968DA-EA12-490E-9101-EB77A964DF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175" y="3801732"/>
            <a:ext cx="1647825" cy="117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2819400" cy="4829175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/>
        </p:nvSpPr>
        <p:spPr>
          <a:xfrm>
            <a:off x="3174600" y="152400"/>
            <a:ext cx="5577600" cy="36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lt1"/>
                </a:solidFill>
              </a:rPr>
              <a:t>Sign up for an account.  </a:t>
            </a:r>
            <a:endParaRPr sz="19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lt1"/>
                </a:solidFill>
              </a:rPr>
              <a:t>This should be your contact information (email and cell phone) with your student’s name, birthdate and gender.</a:t>
            </a:r>
            <a:endParaRPr sz="19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 i="1">
                <a:solidFill>
                  <a:schemeClr val="lt1"/>
                </a:solidFill>
              </a:rPr>
              <a:t>Click sign up!</a:t>
            </a:r>
            <a:endParaRPr sz="1900" b="1" i="1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lt1"/>
                </a:solidFill>
              </a:rPr>
              <a:t>You will receive a verification link at the email you used to sign up.</a:t>
            </a:r>
            <a:endParaRPr sz="19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lt1"/>
                </a:solidFill>
              </a:rPr>
              <a:t>Go to your email and click ACTIVATE.</a:t>
            </a:r>
            <a:endParaRPr sz="1900">
              <a:solidFill>
                <a:schemeClr val="lt1"/>
              </a:solidFill>
            </a:endParaRPr>
          </a:p>
        </p:txBody>
      </p:sp>
      <p:pic>
        <p:nvPicPr>
          <p:cNvPr id="4100" name="Picture 4" descr="Mary Lin Elementary School Logo">
            <a:extLst>
              <a:ext uri="{FF2B5EF4-FFF2-40B4-BE49-F238E27FC236}">
                <a16:creationId xmlns:a16="http://schemas.microsoft.com/office/drawing/2014/main" id="{A0152958-DF4C-490C-AB3B-8F5EEF8A0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175" y="3801732"/>
            <a:ext cx="1647825" cy="117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094525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7"/>
          <p:cNvSpPr txBox="1"/>
          <p:nvPr/>
        </p:nvSpPr>
        <p:spPr>
          <a:xfrm>
            <a:off x="3648200" y="208425"/>
            <a:ext cx="5081400" cy="28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</a:rPr>
              <a:t>Once you have activated your account and logged in using the information you selected during sign up, you can complete a health screening for your child.</a:t>
            </a:r>
            <a:endParaRPr sz="22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</a:rPr>
              <a:t>Once the screening is passed, you will see a QR code.</a:t>
            </a:r>
            <a:endParaRPr sz="2200">
              <a:solidFill>
                <a:schemeClr val="lt1"/>
              </a:solidFill>
            </a:endParaRPr>
          </a:p>
        </p:txBody>
      </p:sp>
      <p:pic>
        <p:nvPicPr>
          <p:cNvPr id="7" name="Picture 4" descr="Mary Lin Elementary School Logo">
            <a:extLst>
              <a:ext uri="{FF2B5EF4-FFF2-40B4-BE49-F238E27FC236}">
                <a16:creationId xmlns:a16="http://schemas.microsoft.com/office/drawing/2014/main" id="{BCE3FC2E-1A16-4763-AF55-2E9FE98843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175" y="3801732"/>
            <a:ext cx="1647825" cy="117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2905125" cy="479107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8"/>
          <p:cNvSpPr txBox="1"/>
          <p:nvPr/>
        </p:nvSpPr>
        <p:spPr>
          <a:xfrm>
            <a:off x="3783000" y="356150"/>
            <a:ext cx="4647600" cy="27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</a:rPr>
              <a:t>To complete the health screening, the next school day, return to the website:</a:t>
            </a:r>
            <a:endParaRPr sz="21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u="sng">
                <a:solidFill>
                  <a:schemeClr val="l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https://healthcheck.stratumhealth.io/#/login?returnUrl=%2Fhome</a:t>
            </a:r>
            <a:r>
              <a:rPr lang="en" sz="2100">
                <a:solidFill>
                  <a:schemeClr val="lt1"/>
                </a:solidFill>
              </a:rPr>
              <a:t> </a:t>
            </a:r>
            <a:endParaRPr sz="21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</a:rPr>
              <a:t>Log in using the email and password you selected.</a:t>
            </a:r>
            <a:endParaRPr sz="2100">
              <a:solidFill>
                <a:schemeClr val="lt1"/>
              </a:solidFill>
            </a:endParaRPr>
          </a:p>
        </p:txBody>
      </p:sp>
      <p:pic>
        <p:nvPicPr>
          <p:cNvPr id="5" name="Picture 4" descr="Mary Lin Elementary School Logo">
            <a:extLst>
              <a:ext uri="{FF2B5EF4-FFF2-40B4-BE49-F238E27FC236}">
                <a16:creationId xmlns:a16="http://schemas.microsoft.com/office/drawing/2014/main" id="{E86ACA80-8F20-4855-B904-6A361EFCE7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175" y="3801732"/>
            <a:ext cx="1647825" cy="117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2752725" cy="466725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9"/>
          <p:cNvSpPr txBox="1"/>
          <p:nvPr/>
        </p:nvSpPr>
        <p:spPr>
          <a:xfrm>
            <a:off x="3488925" y="893650"/>
            <a:ext cx="5116800" cy="143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lt1"/>
                </a:solidFill>
              </a:rPr>
              <a:t>Click on Check Health to complete the student screening questions.</a:t>
            </a:r>
            <a:r>
              <a:rPr lang="en" sz="1800">
                <a:solidFill>
                  <a:schemeClr val="lt1"/>
                </a:solidFill>
              </a:rPr>
              <a:t> </a:t>
            </a:r>
            <a:r>
              <a:rPr lang="en" sz="1800"/>
              <a:t> </a:t>
            </a:r>
            <a:endParaRPr sz="1800"/>
          </a:p>
        </p:txBody>
      </p:sp>
      <p:pic>
        <p:nvPicPr>
          <p:cNvPr id="5" name="Picture 4" descr="Mary Lin Elementary School Logo">
            <a:extLst>
              <a:ext uri="{FF2B5EF4-FFF2-40B4-BE49-F238E27FC236}">
                <a16:creationId xmlns:a16="http://schemas.microsoft.com/office/drawing/2014/main" id="{D60FB302-552B-428A-84A2-B432E48B0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175" y="3801732"/>
            <a:ext cx="1647825" cy="117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227</Words>
  <Application>Microsoft Office PowerPoint</Application>
  <PresentationFormat>On-screen Show (16:9)</PresentationFormat>
  <Paragraphs>28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Brennan, LynAnne</dc:creator>
  <cp:lastModifiedBy>Briscoe, Sharyn</cp:lastModifiedBy>
  <cp:revision>3</cp:revision>
  <dcterms:modified xsi:type="dcterms:W3CDTF">2021-07-30T19:08:40Z</dcterms:modified>
</cp:coreProperties>
</file>